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518" r:id="rId2"/>
    <p:sldId id="571" r:id="rId3"/>
    <p:sldId id="574" r:id="rId4"/>
    <p:sldId id="57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D7E32-60C8-4AFA-9AB2-4162EDCA7BFA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68FFE-E4DB-4781-8D9D-DB61FBE0F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7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0FBADD64-43CA-B142-5463-E8045FC98D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2E1D63-C8D5-418A-A261-E15E80459B5C}" type="slidenum">
              <a:rPr lang="en-US" altLang="en-US" smtClean="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776BB79B-588D-7C18-769C-8C9477190A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09D5AE1-DBE0-C7A8-BB71-6E90635751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C1E76-F5EB-408E-90D0-D4DC8CA40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5054B-4190-ECB8-D19E-BDD0D91D6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4CE22-3C26-7FB8-09FA-9DAE4F211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AE0-F79D-4CE0-AC7E-FEC6856BE36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AAD13-6B80-8246-626B-444DBE919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E19A3-B931-43DD-4D45-32B2BE6E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EF8-443E-4263-9FAC-E6A8D8F8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7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005F-5F59-9F6C-33DA-6B150C317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4122E3-960A-DB23-2981-CAA669D40C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20878-FA1D-87F8-E388-1FCAE2E28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AE0-F79D-4CE0-AC7E-FEC6856BE36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2B34B-9B5A-5D14-2E10-EC5617F0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24F2E-4A54-1AFC-19B3-E8E175FC0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EF8-443E-4263-9FAC-E6A8D8F8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5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AEB60-168B-7B5F-B8D6-51F9FE74D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CB8C7-0251-2B9D-8A7D-80259BA50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18197-0748-FCBF-AA01-4459F14F9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AE0-F79D-4CE0-AC7E-FEC6856BE36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05491-558C-1786-434D-BA48D3174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E549B-E820-0CA7-BFD8-62B70ACEF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EF8-443E-4263-9FAC-E6A8D8F8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844FC-2F54-4045-AA41-893FB74F0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0A375-A6B3-B739-8C86-55C08363D1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112D02-DFCA-6AEB-0686-88659B769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AE0-F79D-4CE0-AC7E-FEC6856BE36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41CA6-395B-34E5-8378-9B1D64E0E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68C69-165F-2A3A-3EF3-AA4F4432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EF8-443E-4263-9FAC-E6A8D8F8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8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67C88-6C79-3D77-B41F-D39A04C3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FE9EF-5D6D-2D22-C356-AAB4A1713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EEB64-92B2-E144-CEB4-9FFE5FA7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AE0-F79D-4CE0-AC7E-FEC6856BE36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E43E7-5743-B603-E93F-77C431377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B150E-36E7-CB4F-6C37-60C812AB0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EF8-443E-4263-9FAC-E6A8D8F8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22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FBFDD-4DB0-2ABB-A382-B0571655F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2D2FF-9456-9AD6-CB19-2A025A3027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8122A-2388-5E86-EE2A-8D34BA31E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7B4788-43DA-D44F-C3C8-1E92DF72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AE0-F79D-4CE0-AC7E-FEC6856BE36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6E1DF6-5126-0B32-4586-BDE2DD09A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2AD2F-DD2D-CA25-ABDF-B1B0B476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EF8-443E-4263-9FAC-E6A8D8F8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8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01F9-37C9-71F8-020D-BA62AF69F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4C5C30-CC48-9781-E9BA-4BAAE2339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B744FD-CAA2-6128-2F92-C9BEA1753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8EAE0A-2DCB-B9EB-FB98-816C2367C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9953CD-7FAF-7C26-8754-8398963C11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658313-6B2A-A345-5343-5628DBA7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AE0-F79D-4CE0-AC7E-FEC6856BE36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270DF2-752C-59F8-C699-17F30B2A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136FAC-BD85-2028-B692-5F2F5EBF9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EF8-443E-4263-9FAC-E6A8D8F8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99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04312-FBB9-31C3-E992-B8730C043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DCF7C0-E708-DA67-9B66-11181D50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AE0-F79D-4CE0-AC7E-FEC6856BE36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FE6FB-C0FE-3928-887B-6CEFDCE9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67BFD-0364-E240-3F29-46EEE3540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EF8-443E-4263-9FAC-E6A8D8F8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0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38CDFC-68EA-30E7-4F24-60189B48E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AE0-F79D-4CE0-AC7E-FEC6856BE36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EC825F-BE2A-E511-4C9B-EAE745B5D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C9CE7E-21F5-232A-3E3A-B641CBD76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EF8-443E-4263-9FAC-E6A8D8F8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D8ED-8B48-B117-FBEB-B21825E06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4101A-D120-4704-447A-61DE0B316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070F06-AD6E-980B-4FA5-A9512A4BF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0CF80-2760-D279-B81C-7CA1BA5DA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AE0-F79D-4CE0-AC7E-FEC6856BE36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8376B-FEEA-2BBC-2D91-CEE8CA84C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C87C6-21C7-0F54-0CEC-8E3EBCF7F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EF8-443E-4263-9FAC-E6A8D8F8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4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E17DD-4404-F93F-EB34-7A00FB656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A11537-D229-D2C2-2F79-E7007C05F0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256A4-962C-D2A9-B458-61ED5E10E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229DA-71A5-5DBB-A71E-7D33DDCD6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39AE0-F79D-4CE0-AC7E-FEC6856BE36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7B352A-EC62-C4CC-DD38-0C3BB44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6DD97-EE7E-C543-2BA0-DC358E891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6BEF8-443E-4263-9FAC-E6A8D8F8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55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D8EB86-F001-9AF8-5D15-AD45E1946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10D63-FE9B-3894-F304-D20A9A6F5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19EE8-D0ED-5B1C-5919-A4BD24A19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39AE0-F79D-4CE0-AC7E-FEC6856BE367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5CF89-3E71-68D8-D024-52E5C3EE5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43726-07A4-664A-DED2-EB0C2EF58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6BEF8-443E-4263-9FAC-E6A8D8F8A9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5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m1">
            <a:extLst>
              <a:ext uri="{FF2B5EF4-FFF2-40B4-BE49-F238E27FC236}">
                <a16:creationId xmlns:a16="http://schemas.microsoft.com/office/drawing/2014/main" id="{4B10BC23-6A0D-5116-0590-607BBFE7D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719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6E8CD1-9F4C-5A6A-5D4A-948B06304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60514"/>
            <a:ext cx="366395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A402A6-582C-40A3-4568-9517111630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827714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Andy A. Cole, Xiaobing Chen and Thomas S. Reese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Journal of Neuroscience. 2016, 36 (11) 3222-3230; </a:t>
            </a:r>
          </a:p>
        </p:txBody>
      </p:sp>
      <p:sp>
        <p:nvSpPr>
          <p:cNvPr id="25604" name="Rectangle 6">
            <a:extLst>
              <a:ext uri="{FF2B5EF4-FFF2-40B4-BE49-F238E27FC236}">
                <a16:creationId xmlns:a16="http://schemas.microsoft.com/office/drawing/2014/main" id="{F3EB91BF-48DC-A792-648B-0B7BCF135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181601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Sudhof, T.C. (2004), Annu. Rev. Neurosci. 27, 509–547</a:t>
            </a:r>
          </a:p>
        </p:txBody>
      </p:sp>
      <p:pic>
        <p:nvPicPr>
          <p:cNvPr id="25605" name="Picture 9">
            <a:extLst>
              <a:ext uri="{FF2B5EF4-FFF2-40B4-BE49-F238E27FC236}">
                <a16:creationId xmlns:a16="http://schemas.microsoft.com/office/drawing/2014/main" id="{3A0D6E8B-E6DE-7436-3FAD-12765D5A4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96951"/>
            <a:ext cx="42799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C32B3B8F-0CEA-7BA5-3FA3-0E0C0E2B0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"/>
          <a:stretch>
            <a:fillRect/>
          </a:stretch>
        </p:blipFill>
        <p:spPr bwMode="auto">
          <a:xfrm>
            <a:off x="1905000" y="152400"/>
            <a:ext cx="8610600" cy="645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>
            <a:extLst>
              <a:ext uri="{FF2B5EF4-FFF2-40B4-BE49-F238E27FC236}">
                <a16:creationId xmlns:a16="http://schemas.microsoft.com/office/drawing/2014/main" id="{4B7D6D45-8F2D-67E5-1E3C-6B5C69855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D43105D5-592D-4A27-9FD4-2C4892EDCE33}" type="slidenum">
              <a:rPr lang="en-US" altLang="en-US" sz="1400"/>
              <a:pPr/>
              <a:t>4</a:t>
            </a:fld>
            <a:endParaRPr lang="en-US" altLang="en-US" sz="1400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863D9541-B3E3-209E-77B7-112E2740E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6" y="152401"/>
            <a:ext cx="359092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>
            <a:extLst>
              <a:ext uri="{FF2B5EF4-FFF2-40B4-BE49-F238E27FC236}">
                <a16:creationId xmlns:a16="http://schemas.microsoft.com/office/drawing/2014/main" id="{815EB8B8-20A8-AD3E-8811-26E12272C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"/>
            <a:ext cx="36195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>
            <a:extLst>
              <a:ext uri="{FF2B5EF4-FFF2-40B4-BE49-F238E27FC236}">
                <a16:creationId xmlns:a16="http://schemas.microsoft.com/office/drawing/2014/main" id="{15B7D240-9E00-5D91-0426-B6033C58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1"/>
            <a:ext cx="5043488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44</Words>
  <Application>Microsoft Office PowerPoint</Application>
  <PresentationFormat>Widescreen</PresentationFormat>
  <Paragraphs>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robin cooper</dc:creator>
  <cp:lastModifiedBy>Cooper, Robin L.</cp:lastModifiedBy>
  <cp:revision>1</cp:revision>
  <dcterms:created xsi:type="dcterms:W3CDTF">2024-10-15T13:04:38Z</dcterms:created>
  <dcterms:modified xsi:type="dcterms:W3CDTF">2026-02-06T16:42:51Z</dcterms:modified>
</cp:coreProperties>
</file>